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2BCC-6C30-4B50-8318-3EF2F938986B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DD67B-7518-4363-B2B5-8758EB64E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2BCC-6C30-4B50-8318-3EF2F938986B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DD67B-7518-4363-B2B5-8758EB64E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2BCC-6C30-4B50-8318-3EF2F938986B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DD67B-7518-4363-B2B5-8758EB64E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2BCC-6C30-4B50-8318-3EF2F938986B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DD67B-7518-4363-B2B5-8758EB64E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2BCC-6C30-4B50-8318-3EF2F938986B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DD67B-7518-4363-B2B5-8758EB64E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2BCC-6C30-4B50-8318-3EF2F938986B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DD67B-7518-4363-B2B5-8758EB64E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2BCC-6C30-4B50-8318-3EF2F938986B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DD67B-7518-4363-B2B5-8758EB64E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2BCC-6C30-4B50-8318-3EF2F938986B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DD67B-7518-4363-B2B5-8758EB64E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2BCC-6C30-4B50-8318-3EF2F938986B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DD67B-7518-4363-B2B5-8758EB64E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2BCC-6C30-4B50-8318-3EF2F938986B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DD67B-7518-4363-B2B5-8758EB64E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002BCC-6C30-4B50-8318-3EF2F938986B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DD67B-7518-4363-B2B5-8758EB64E1A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002BCC-6C30-4B50-8318-3EF2F938986B}" type="datetimeFigureOut">
              <a:rPr lang="en-US" smtClean="0"/>
              <a:t>3/23/2009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DD67B-7518-4363-B2B5-8758EB64E1A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Heading off to College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keep your SSA files</a:t>
            </a:r>
          </a:p>
          <a:p>
            <a:r>
              <a:rPr lang="en-US" dirty="0" smtClean="0"/>
              <a:t>Purchasing a laptop – what to consider</a:t>
            </a:r>
          </a:p>
          <a:p>
            <a:r>
              <a:rPr lang="en-US" dirty="0" smtClean="0"/>
              <a:t>What else do I need?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Keeping Your SSA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71600"/>
          </a:xfrm>
        </p:spPr>
        <p:txBody>
          <a:bodyPr/>
          <a:lstStyle/>
          <a:p>
            <a:r>
              <a:rPr lang="en-US" dirty="0" smtClean="0"/>
              <a:t>Will you have One Note next year?</a:t>
            </a:r>
          </a:p>
          <a:p>
            <a:r>
              <a:rPr lang="en-US" dirty="0" smtClean="0"/>
              <a:t>Save the ENTIRE notebook as *.pdf files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Publish as pd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0599"/>
            <a:ext cx="9179273" cy="5867401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Keeping Your SSA Files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Purchasing a Laptop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6482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Mac vs. PC</a:t>
            </a:r>
          </a:p>
          <a:p>
            <a:pPr lvl="1"/>
            <a:r>
              <a:rPr lang="en-US" dirty="0" smtClean="0"/>
              <a:t>Upfront cost issues</a:t>
            </a:r>
          </a:p>
          <a:p>
            <a:pPr lvl="1"/>
            <a:r>
              <a:rPr lang="en-US" dirty="0" smtClean="0"/>
              <a:t>Reliability and vulnerability issues</a:t>
            </a:r>
          </a:p>
          <a:p>
            <a:r>
              <a:rPr lang="en-US" dirty="0" smtClean="0"/>
              <a:t>Is a tablet necessary?</a:t>
            </a:r>
          </a:p>
          <a:p>
            <a:pPr lvl="1"/>
            <a:r>
              <a:rPr lang="en-US" dirty="0" smtClean="0"/>
              <a:t>Pens may be useful for some majors, unnecessary for others</a:t>
            </a:r>
          </a:p>
          <a:p>
            <a:r>
              <a:rPr lang="en-US" dirty="0" smtClean="0"/>
              <a:t>Cost</a:t>
            </a:r>
          </a:p>
          <a:p>
            <a:r>
              <a:rPr lang="en-US" dirty="0" smtClean="0"/>
              <a:t>Weight</a:t>
            </a:r>
          </a:p>
          <a:p>
            <a:r>
              <a:rPr lang="en-US" dirty="0" smtClean="0"/>
              <a:t>Software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Consumer Reports</a:t>
            </a:r>
            <a:endParaRPr lang="en-US" dirty="0"/>
          </a:p>
        </p:txBody>
      </p:sp>
      <p:pic>
        <p:nvPicPr>
          <p:cNvPr id="4" name="Content Placeholder 3" descr="CR 13-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286012"/>
            <a:ext cx="8534400" cy="5190988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Else Do I Need?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dirty="0" smtClean="0"/>
              <a:t>External Hard Drive</a:t>
            </a:r>
          </a:p>
          <a:p>
            <a:pPr lvl="1"/>
            <a:r>
              <a:rPr lang="en-US" dirty="0" err="1" smtClean="0"/>
              <a:t>Walmart</a:t>
            </a:r>
            <a:r>
              <a:rPr lang="en-US" dirty="0" smtClean="0"/>
              <a:t>, Best Buy, etc.</a:t>
            </a:r>
          </a:p>
          <a:p>
            <a:pPr lvl="1"/>
            <a:r>
              <a:rPr lang="en-US" dirty="0" smtClean="0"/>
              <a:t>Cost varies, typically $60 and up, depending on size</a:t>
            </a:r>
          </a:p>
          <a:p>
            <a:pPr lvl="1"/>
            <a:r>
              <a:rPr lang="en-US" dirty="0" smtClean="0"/>
              <a:t>Watch what you backup – the virus could travel what you backup!</a:t>
            </a:r>
          </a:p>
          <a:p>
            <a:r>
              <a:rPr lang="en-US" dirty="0" smtClean="0"/>
              <a:t>Carrying Case / Backpack</a:t>
            </a:r>
          </a:p>
          <a:p>
            <a:pPr lvl="1"/>
            <a:r>
              <a:rPr lang="en-US" dirty="0" smtClean="0"/>
              <a:t>Well padded</a:t>
            </a:r>
          </a:p>
          <a:p>
            <a:pPr lvl="1"/>
            <a:r>
              <a:rPr lang="en-US" dirty="0" smtClean="0"/>
              <a:t>Make sure your laptop fits!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Microsoft Office </a:t>
            </a:r>
          </a:p>
          <a:p>
            <a:pPr lvl="1"/>
            <a:r>
              <a:rPr lang="en-US" dirty="0" smtClean="0"/>
              <a:t>Student runs around $150</a:t>
            </a:r>
          </a:p>
          <a:p>
            <a:pPr lvl="2"/>
            <a:r>
              <a:rPr lang="en-US" dirty="0" smtClean="0"/>
              <a:t>Word, Power Point, One Note, Excel</a:t>
            </a:r>
          </a:p>
          <a:p>
            <a:pPr lvl="1"/>
            <a:r>
              <a:rPr lang="en-US" dirty="0" smtClean="0"/>
              <a:t>Need Publisher and not One Note?</a:t>
            </a:r>
          </a:p>
          <a:p>
            <a:pPr lvl="2"/>
            <a:r>
              <a:rPr lang="en-US" dirty="0" smtClean="0"/>
              <a:t>Office Small Business $450</a:t>
            </a:r>
          </a:p>
          <a:p>
            <a:pPr lvl="1"/>
            <a:r>
              <a:rPr lang="en-US" dirty="0" smtClean="0"/>
              <a:t>Need One Note AND Publisher?</a:t>
            </a:r>
          </a:p>
          <a:p>
            <a:pPr lvl="2"/>
            <a:r>
              <a:rPr lang="en-US" dirty="0" smtClean="0"/>
              <a:t>Office Ultimate $680</a:t>
            </a:r>
          </a:p>
          <a:p>
            <a:r>
              <a:rPr lang="en-US" dirty="0" smtClean="0"/>
              <a:t>Mac Office runs around $140, with  discount from purchasing a Mac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Recommendations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with your college!</a:t>
            </a:r>
          </a:p>
          <a:p>
            <a:r>
              <a:rPr lang="en-US" dirty="0" smtClean="0"/>
              <a:t>Many colleges offer discounts through a manufacturer on laptops</a:t>
            </a:r>
          </a:p>
          <a:p>
            <a:r>
              <a:rPr lang="en-US" dirty="0" smtClean="0"/>
              <a:t>Many colleges offer FREE downloads of Microsoft Office and other software</a:t>
            </a:r>
          </a:p>
          <a:p>
            <a:r>
              <a:rPr lang="en-US" dirty="0" smtClean="0"/>
              <a:t>Many colleges offer tech </a:t>
            </a:r>
            <a:r>
              <a:rPr lang="en-US" smtClean="0"/>
              <a:t>support through a Help Desk – USE THEM!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227</Words>
  <Application>Microsoft Office PowerPoint</Application>
  <PresentationFormat>On-screen Show (4:3)</PresentationFormat>
  <Paragraphs>40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Heading off to College</vt:lpstr>
      <vt:lpstr>Keeping Your SSA Files</vt:lpstr>
      <vt:lpstr>Keeping Your SSA Files</vt:lpstr>
      <vt:lpstr>Purchasing a Laptop</vt:lpstr>
      <vt:lpstr>Consumer Reports</vt:lpstr>
      <vt:lpstr>What Else Do I Need?</vt:lpstr>
      <vt:lpstr>Software</vt:lpstr>
      <vt:lpstr>Our Recommendations</vt:lpstr>
    </vt:vector>
  </TitlesOfParts>
  <Company>LENOVO CUSTOMER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Heading off to College</dc:title>
  <dc:creator>LENOVO USER</dc:creator>
  <cp:lastModifiedBy>LENOVO USER</cp:lastModifiedBy>
  <cp:revision>7</cp:revision>
  <dcterms:created xsi:type="dcterms:W3CDTF">2009-03-23T14:10:31Z</dcterms:created>
  <dcterms:modified xsi:type="dcterms:W3CDTF">2009-03-23T14:49:09Z</dcterms:modified>
</cp:coreProperties>
</file>